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342584" cy="259228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«Чтобы переваривать   знания, надо поглощать их с аппетитом» 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0112" y="3356992"/>
            <a:ext cx="3259088" cy="223224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                                                                                                                 Анатоль Франс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Правильные дроби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1763688" y="1484784"/>
          <a:ext cx="6096000" cy="2779713"/>
        </p:xfrm>
        <a:graphic>
          <a:graphicData uri="http://schemas.openxmlformats.org/presentationml/2006/ole">
            <p:oleObj spid="_x0000_s21506" name="Формула" r:id="rId3" imgW="863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Неправильные дроби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2136775" y="2347913"/>
          <a:ext cx="6096000" cy="3000375"/>
        </p:xfrm>
        <a:graphic>
          <a:graphicData uri="http://schemas.openxmlformats.org/presentationml/2006/ole">
            <p:oleObj spid="_x0000_s22530" name="Формула" r:id="rId3" imgW="7999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П.29</a:t>
            </a:r>
          </a:p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№470,471,472</a:t>
            </a:r>
          </a:p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Дополнительно №479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05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ЦЕЛОЕ</a:t>
            </a:r>
          </a:p>
          <a:p>
            <a:pPr>
              <a:buNone/>
            </a:pPr>
            <a:endParaRPr lang="ru-RU" sz="10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05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 ДОЛЯ</a:t>
            </a:r>
            <a:endParaRPr lang="ru-RU" sz="1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Диалог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Саша, ты уже начал учить стихотворение?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Да, одну третью часть  осилил.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А я больше! Одну пятую.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 ты больше? Ведь я больше выучил!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Кто прав?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789040"/>
            <a:ext cx="7024824" cy="2459360"/>
          </a:xfrm>
        </p:spPr>
        <p:txBody>
          <a:bodyPr/>
          <a:lstStyle/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0"/>
            <a:ext cx="5400600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3203848" y="3140968"/>
            <a:ext cx="3024336" cy="2880320"/>
          </a:xfrm>
          <a:prstGeom prst="ellipse">
            <a:avLst/>
          </a:prstGeom>
          <a:solidFill>
            <a:srgbClr val="FFFFFF"/>
          </a:solidFill>
          <a:ln w="57150" cmpd="sng">
            <a:solidFill>
              <a:srgbClr val="33996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25" name="Прямая соединительная линия 24"/>
          <p:cNvCxnSpPr>
            <a:stCxn id="1030" idx="0"/>
            <a:endCxn id="1030" idx="4"/>
          </p:cNvCxnSpPr>
          <p:nvPr/>
        </p:nvCxnSpPr>
        <p:spPr>
          <a:xfrm>
            <a:off x="4716016" y="3140968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1030" idx="2"/>
            <a:endCxn id="1030" idx="6"/>
          </p:cNvCxnSpPr>
          <p:nvPr/>
        </p:nvCxnSpPr>
        <p:spPr>
          <a:xfrm>
            <a:off x="3203848" y="4581128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1030" idx="7"/>
            <a:endCxn id="1030" idx="3"/>
          </p:cNvCxnSpPr>
          <p:nvPr/>
        </p:nvCxnSpPr>
        <p:spPr>
          <a:xfrm flipH="1">
            <a:off x="3646752" y="3562781"/>
            <a:ext cx="2138528" cy="203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030" idx="1"/>
            <a:endCxn id="1030" idx="5"/>
          </p:cNvCxnSpPr>
          <p:nvPr/>
        </p:nvCxnSpPr>
        <p:spPr>
          <a:xfrm>
            <a:off x="3646752" y="3562781"/>
            <a:ext cx="2138528" cy="203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674056" cy="1426170"/>
          </a:xfrm>
        </p:spPr>
        <p:txBody>
          <a:bodyPr>
            <a:noAutofit/>
          </a:bodyPr>
          <a:lstStyle/>
          <a:p>
            <a:r>
              <a:rPr lang="ru-RU" sz="7200" dirty="0" smtClean="0"/>
              <a:t>       Тема: Дроби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1.Узнать что такое дроби?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2.Научиться их записывать.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3. Узнать виды дробей и их сравнить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3004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№468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ph idx="1"/>
          </p:nvPr>
        </p:nvGraphicFramePr>
        <p:xfrm>
          <a:off x="2136775" y="1816100"/>
          <a:ext cx="6096000" cy="4064000"/>
        </p:xfrm>
        <a:graphic>
          <a:graphicData uri="http://schemas.openxmlformats.org/presentationml/2006/ole">
            <p:oleObj spid="_x0000_s2050" name="OpenOffice.org" r:id="rId3" imgW="0" imgH="0" progId="opendocument.MathDocument.1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3648" y="1268760"/>
          <a:ext cx="6480720" cy="4248472"/>
        </p:xfrm>
        <a:graphic>
          <a:graphicData uri="http://schemas.openxmlformats.org/presentationml/2006/ole">
            <p:oleObj spid="_x0000_s2051" name="Формула" r:id="rId4" imgW="92700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№469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2136775" y="2030413"/>
          <a:ext cx="6096000" cy="3633787"/>
        </p:xfrm>
        <a:graphic>
          <a:graphicData uri="http://schemas.openxmlformats.org/presentationml/2006/ole">
            <p:oleObj spid="_x0000_s3074" name="Формула" r:id="rId3" imgW="6602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212976"/>
            <a:ext cx="6952816" cy="303542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424936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Задание: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1.Дать название вида дробей на вашей карточке , используя  учебник. Страница 135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2.Сравнить с группой дробей на карточке соседа.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Почему группы разные?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Проверить друг друга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116</TotalTime>
  <Words>128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Солнцестояние</vt:lpstr>
      <vt:lpstr>OpenOffice.org</vt:lpstr>
      <vt:lpstr>Формула</vt:lpstr>
      <vt:lpstr>Microsoft Equation 3.0</vt:lpstr>
      <vt:lpstr>«Чтобы переваривать   знания, надо поглощать их с аппетитом» </vt:lpstr>
      <vt:lpstr>Слайд 2</vt:lpstr>
      <vt:lpstr>Диалог</vt:lpstr>
      <vt:lpstr>Слайд 4</vt:lpstr>
      <vt:lpstr>       Тема: Дроби</vt:lpstr>
      <vt:lpstr>№468</vt:lpstr>
      <vt:lpstr>№469</vt:lpstr>
      <vt:lpstr>Слайд 8</vt:lpstr>
      <vt:lpstr>Задание:</vt:lpstr>
      <vt:lpstr>Правильные дроби</vt:lpstr>
      <vt:lpstr>Неправильные дроби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«Чтобы переваривать   знания, надо поглощать их с аппетитом» </dc:title>
  <dc:creator>user</dc:creator>
  <cp:lastModifiedBy>user</cp:lastModifiedBy>
  <cp:revision>14</cp:revision>
  <dcterms:created xsi:type="dcterms:W3CDTF">2013-01-29T23:35:11Z</dcterms:created>
  <dcterms:modified xsi:type="dcterms:W3CDTF">2013-01-30T02:31:28Z</dcterms:modified>
</cp:coreProperties>
</file>